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85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858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93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07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043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543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8231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719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46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563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D05E1-F1B7-4BD6-8893-D77C00A82F5E}" type="datetimeFigureOut">
              <a:rPr lang="zh-CN" altLang="en-US" smtClean="0"/>
              <a:t>2015/6/23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746E6-C97D-4942-8487-B4ADDE9788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542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EA6D05E1-F1B7-4BD6-8893-D77C00A82F5E}" type="datetimeFigureOut">
              <a:rPr lang="zh-CN" altLang="en-US" smtClean="0"/>
              <a:pPr/>
              <a:t>2015/6/23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0B0746E6-C97D-4942-8487-B4ADDE97881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3052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1997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>tencent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jarvisjiang(江杰)</dc:creator>
  <cp:lastModifiedBy>jarvisjiang(江杰)</cp:lastModifiedBy>
  <cp:revision>3</cp:revision>
  <dcterms:created xsi:type="dcterms:W3CDTF">2015-06-23T10:54:31Z</dcterms:created>
  <dcterms:modified xsi:type="dcterms:W3CDTF">2015-06-23T12:01:28Z</dcterms:modified>
</cp:coreProperties>
</file>

<file path=docProps/thumbnail.jpeg>
</file>